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E321E8-F842-4052-B44B-4C3BF4774187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3C842E9-A34B-4F0A-9D5C-F40DE711E03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Conquering the Counting Conundrum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 e &amp; a Counting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Counting System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it?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set of syllables used to read rhythms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Why do we use it?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accurately transcribe (write) music you hear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help you sight read melodies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does it involve?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are thirteen (13)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First 4 of 13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 A note that begins on the beat is called by the number of the beat.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 A note that begins halfway between two beats is called “&amp;” (pronounced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 A note that begins on the second quarter of the beat is called “E” (pronounced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ee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 A note that begins on the fourth quarter of the beat is called “A” (pronounced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Practicing What We Learn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ounting_Conundrum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6239" t="2905" r="178" b="50617"/>
          <a:stretch>
            <a:fillRect/>
          </a:stretch>
        </p:blipFill>
        <p:spPr>
          <a:xfrm>
            <a:off x="762000" y="1828800"/>
            <a:ext cx="80010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126</TotalTime>
  <Words>144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Conquering the Counting Conundrum </vt:lpstr>
      <vt:lpstr>Counting System</vt:lpstr>
      <vt:lpstr>The First 4 of 13</vt:lpstr>
      <vt:lpstr>Practicing What We Learn</vt:lpstr>
    </vt:vector>
  </TitlesOfParts>
  <Company>RCAS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Conquering the Counting Conundrum </dc:title>
  <dc:creator>RCAS</dc:creator>
  <cp:lastModifiedBy>RCAS</cp:lastModifiedBy>
  <cp:revision>11</cp:revision>
  <dcterms:created xsi:type="dcterms:W3CDTF">2015-02-25T16:18:25Z</dcterms:created>
  <dcterms:modified xsi:type="dcterms:W3CDTF">2015-02-25T18:24:37Z</dcterms:modified>
</cp:coreProperties>
</file>